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9" r:id="rId2"/>
    <p:sldId id="28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CB47C-DFE5-DA44-9ED1-0256A2016134}" type="datetimeFigureOut">
              <a:rPr lang="en-US" smtClean="0"/>
              <a:pPr/>
              <a:t>6/4/15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90767-8F71-8741-918F-31BBE9E23D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4EB71-2353-5A4F-8B6C-93EB0170C3AE}" type="datetimeFigureOut">
              <a:rPr lang="en-US" smtClean="0"/>
              <a:pPr/>
              <a:t>6/4/15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D0D22-A3BA-6F4F-BFAD-9B3D0C822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904F-1D1E-D64A-AB6D-4EFDBFFEC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904F-1D1E-D64A-AB6D-4EFDBFFEC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904F-1D1E-D64A-AB6D-4EFDBFFEC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904F-1D1E-D64A-AB6D-4EFDBFFEC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904F-1D1E-D64A-AB6D-4EFDBFFEC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904F-1D1E-D64A-AB6D-4EFDBFFEC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904F-1D1E-D64A-AB6D-4EFDBFFEC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904F-1D1E-D64A-AB6D-4EFDBFFEC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904F-1D1E-D64A-AB6D-4EFDBFFEC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904F-1D1E-D64A-AB6D-4EFDBFFEC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904F-1D1E-D64A-AB6D-4EFDBFFEC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11/01/12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F904F-1D1E-D64A-AB6D-4EFDBFFEC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342900"/>
            <a:ext cx="5524500" cy="7032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Archives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904F-1D1E-D64A-AB6D-4EFDBFFEC5B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403600" y="825501"/>
            <a:ext cx="267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                  Leslie 4</a:t>
            </a:r>
            <a:r>
              <a:rPr lang="en-US" baseline="30000" dirty="0" smtClean="0"/>
              <a:t>th</a:t>
            </a:r>
            <a:r>
              <a:rPr lang="en-US" dirty="0" smtClean="0"/>
              <a:t> June 2015</a:t>
            </a:r>
          </a:p>
          <a:p>
            <a:r>
              <a:rPr lang="en-US" dirty="0" smtClean="0"/>
              <a:t>                                                 </a:t>
            </a:r>
            <a:r>
              <a:rPr lang="en-US" dirty="0" smtClean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1748831"/>
            <a:ext cx="838654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Cleaning up my shelves I found a trove of NOMAD documents relevant to our FCAL</a:t>
            </a:r>
          </a:p>
          <a:p>
            <a:r>
              <a:rPr lang="en-US" dirty="0" smtClean="0"/>
              <a:t>Investigation.</a:t>
            </a:r>
          </a:p>
          <a:p>
            <a:endParaRPr lang="en-US" dirty="0" smtClean="0"/>
          </a:p>
          <a:p>
            <a:pPr marL="342900" indent="-342900">
              <a:buAutoNum type="arabicParenR"/>
            </a:pPr>
            <a:r>
              <a:rPr lang="en-US" dirty="0" smtClean="0"/>
              <a:t>NOMAD by numbers: a summary of dimensions and coordinates.</a:t>
            </a:r>
          </a:p>
          <a:p>
            <a:pPr marL="342900" indent="-342900"/>
            <a:r>
              <a:rPr lang="en-US" dirty="0" smtClean="0"/>
              <a:t>      The coil is 23cm thick. It does not give the actual coordinates.  However I also found:</a:t>
            </a:r>
          </a:p>
          <a:p>
            <a:pPr marL="342900" indent="-342900"/>
            <a:r>
              <a:rPr lang="en-US" dirty="0" smtClean="0"/>
              <a:t> 2) A neutrino radiography “transparency” a scan of which which I am attaching.</a:t>
            </a:r>
          </a:p>
          <a:p>
            <a:pPr marL="342900" indent="-342900"/>
            <a:r>
              <a:rPr lang="en-US" dirty="0" smtClean="0"/>
              <a:t>      It’s the position of the reconstructed vertex.</a:t>
            </a:r>
          </a:p>
          <a:p>
            <a:pPr marL="342900" indent="-342900"/>
            <a:r>
              <a:rPr lang="en-US" dirty="0" smtClean="0"/>
              <a:t> It clearly shows in </a:t>
            </a:r>
            <a:r>
              <a:rPr lang="en-US" dirty="0" err="1" smtClean="0"/>
              <a:t>z</a:t>
            </a:r>
            <a:r>
              <a:rPr lang="en-US" dirty="0" smtClean="0"/>
              <a:t>, all the relevant peaks from the STAR, </a:t>
            </a:r>
            <a:r>
              <a:rPr lang="en-US" dirty="0" err="1" smtClean="0"/>
              <a:t>Achim’s</a:t>
            </a:r>
            <a:r>
              <a:rPr lang="en-US" dirty="0" smtClean="0"/>
              <a:t> target, the basket</a:t>
            </a:r>
          </a:p>
          <a:p>
            <a:pPr marL="342900" indent="-342900"/>
            <a:r>
              <a:rPr lang="en-US" dirty="0" smtClean="0"/>
              <a:t> and the coil. </a:t>
            </a:r>
            <a:r>
              <a:rPr lang="en-US" dirty="0" smtClean="0"/>
              <a:t>It looks as if the coil goes from -25cm to -50 cm</a:t>
            </a:r>
            <a:r>
              <a:rPr lang="en-US" dirty="0" smtClean="0"/>
              <a:t>.</a:t>
            </a:r>
          </a:p>
          <a:p>
            <a:pPr marL="342900" indent="-342900"/>
            <a:r>
              <a:rPr lang="en-US" dirty="0" smtClean="0"/>
              <a:t> It also shows the </a:t>
            </a:r>
            <a:r>
              <a:rPr lang="en-US" dirty="0" err="1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y</a:t>
            </a:r>
            <a:r>
              <a:rPr lang="en-US" dirty="0" smtClean="0"/>
              <a:t> vertex distributions for different </a:t>
            </a:r>
            <a:r>
              <a:rPr lang="en-US" dirty="0" err="1" smtClean="0"/>
              <a:t>z</a:t>
            </a:r>
            <a:r>
              <a:rPr lang="en-US" dirty="0" smtClean="0"/>
              <a:t> slices.</a:t>
            </a:r>
          </a:p>
          <a:p>
            <a:pPr marL="342900" indent="-342900"/>
            <a:r>
              <a:rPr lang="en-US" dirty="0" smtClean="0"/>
              <a:t>3) A memo on the Extrapolator performance for </a:t>
            </a:r>
            <a:r>
              <a:rPr lang="en-US" dirty="0" err="1" smtClean="0"/>
              <a:t>muons</a:t>
            </a:r>
            <a:r>
              <a:rPr lang="en-US" dirty="0" smtClean="0"/>
              <a:t> by </a:t>
            </a:r>
            <a:r>
              <a:rPr lang="en-US" dirty="0" err="1" smtClean="0"/>
              <a:t>Cattaneo</a:t>
            </a:r>
            <a:r>
              <a:rPr lang="en-US" dirty="0" smtClean="0"/>
              <a:t>. </a:t>
            </a:r>
          </a:p>
          <a:p>
            <a:pPr marL="800100" lvl="1" indent="-342900"/>
            <a:r>
              <a:rPr lang="en-US" dirty="0" smtClean="0"/>
              <a:t>a</a:t>
            </a:r>
            <a:r>
              <a:rPr lang="en-US" smtClean="0"/>
              <a:t> </a:t>
            </a:r>
            <a:r>
              <a:rPr lang="en-US" dirty="0" smtClean="0"/>
              <a:t>)All the checks seem to be with negative </a:t>
            </a:r>
            <a:r>
              <a:rPr lang="en-US" dirty="0" err="1" smtClean="0"/>
              <a:t>muons</a:t>
            </a:r>
            <a:endParaRPr lang="en-US" dirty="0" smtClean="0"/>
          </a:p>
          <a:p>
            <a:pPr marL="800100" lvl="1" indent="-342900"/>
            <a:r>
              <a:rPr lang="en-US" dirty="0" err="1" smtClean="0"/>
              <a:t>b</a:t>
            </a:r>
            <a:r>
              <a:rPr lang="en-US" dirty="0" smtClean="0"/>
              <a:t>) The final section is labeled: What is missing and includes</a:t>
            </a:r>
          </a:p>
          <a:p>
            <a:pPr marL="800100" lvl="1" indent="-342900"/>
            <a:r>
              <a:rPr lang="en-US" dirty="0" smtClean="0"/>
              <a:t>    “Tests should be performed for backward extrapolation through FCAL”.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0"/>
            <a:ext cx="2387600" cy="7032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Radiography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904F-1D1E-D64A-AB6D-4EFDBFFEC5BA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 descr="Radiography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2857499" y="177799"/>
            <a:ext cx="5056477" cy="65436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11112" y="5987018"/>
            <a:ext cx="1658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dirty="0" smtClean="0"/>
              <a:t>prim(3)=</a:t>
            </a:r>
            <a:r>
              <a:rPr lang="en-US" dirty="0" err="1" smtClean="0"/>
              <a:t>z</a:t>
            </a:r>
            <a:r>
              <a:rPr lang="en-US" dirty="0" smtClean="0"/>
              <a:t> (cm)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1167368"/>
            <a:ext cx="16929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dirty="0" smtClean="0"/>
              <a:t>prim(1)=</a:t>
            </a:r>
            <a:r>
              <a:rPr lang="en-US" dirty="0" err="1" smtClean="0"/>
              <a:t>x</a:t>
            </a:r>
            <a:r>
              <a:rPr lang="en-US" dirty="0" smtClean="0"/>
              <a:t> (cm)</a:t>
            </a:r>
          </a:p>
          <a:p>
            <a:r>
              <a:rPr lang="en-US" dirty="0" smtClean="0"/>
              <a:t>c</a:t>
            </a:r>
            <a:r>
              <a:rPr lang="en-US" dirty="0" smtClean="0"/>
              <a:t>prim(2)=</a:t>
            </a:r>
            <a:r>
              <a:rPr lang="en-US" dirty="0" err="1" smtClean="0"/>
              <a:t>y(cm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90800" y="331366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Basket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57499" y="4761468"/>
            <a:ext cx="535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Coil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834391" y="3129002"/>
            <a:ext cx="1633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STAR+</a:t>
            </a:r>
          </a:p>
          <a:p>
            <a:r>
              <a:rPr lang="en-US" dirty="0" err="1" smtClean="0"/>
              <a:t>Achim’s</a:t>
            </a:r>
            <a:r>
              <a:rPr lang="en-US" dirty="0" smtClean="0"/>
              <a:t> Targets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233</Words>
  <Application>Microsoft Macintosh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Archives</vt:lpstr>
      <vt:lpstr>Radiography</vt:lpstr>
    </vt:vector>
  </TitlesOfParts>
  <Company>Columbia University - Nevis Laboratories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Prototype Integration Test II April 26, 2012  </dc:title>
  <dc:creator>Georgia Karagiorgi</dc:creator>
  <cp:lastModifiedBy>Leslie Camilleri</cp:lastModifiedBy>
  <cp:revision>123</cp:revision>
  <cp:lastPrinted>2015-04-28T15:27:02Z</cp:lastPrinted>
  <dcterms:created xsi:type="dcterms:W3CDTF">2015-06-04T14:18:47Z</dcterms:created>
  <dcterms:modified xsi:type="dcterms:W3CDTF">2015-06-04T14:38:33Z</dcterms:modified>
</cp:coreProperties>
</file>